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C2E9B6-583C-45E8-A4EC-ADD31D369487}" type="datetimeFigureOut">
              <a:rPr lang="es-ES" smtClean="0"/>
              <a:pPr/>
              <a:t>03/06/2012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7A54F3-63B4-4C56-B863-FC00E3EECC20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ninos-del-mu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412776"/>
            <a:ext cx="5040560" cy="47975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42716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  <a:latin typeface="Bog Standard" pitchFamily="2" charset="0"/>
              </a:rPr>
              <a:t>Niños y niñas de culturas diferentes</a:t>
            </a:r>
            <a:endParaRPr lang="es-ES" dirty="0">
              <a:solidFill>
                <a:srgbClr val="FF0000"/>
              </a:solidFill>
              <a:latin typeface="Bog Standard" pitchFamily="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75856" y="6237312"/>
            <a:ext cx="28248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900" dirty="0" smtClean="0"/>
              <a:t>Tomado de: http://www.terapiapranica.es/yoga.html</a:t>
            </a:r>
            <a:endParaRPr lang="es-ES" sz="9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797152"/>
            <a:ext cx="8229600" cy="42292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1000" dirty="0" smtClean="0"/>
              <a:t>Tomado de : http://familia.aollatino.com/2011/09/07/hijos-inmigrantes-pobreza</a:t>
            </a:r>
            <a:r>
              <a:rPr lang="es-ES" dirty="0" smtClean="0"/>
              <a:t>/</a:t>
            </a:r>
            <a:endParaRPr lang="es-ES" dirty="0"/>
          </a:p>
        </p:txBody>
      </p:sp>
      <p:pic>
        <p:nvPicPr>
          <p:cNvPr id="4" name="3 Marcador de contenido" descr="ninos-latin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980728"/>
            <a:ext cx="5681530" cy="3974579"/>
          </a:xfrm>
        </p:spPr>
      </p:pic>
      <p:pic>
        <p:nvPicPr>
          <p:cNvPr id="6" name="5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908720"/>
            <a:ext cx="5112568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6000" dirty="0" smtClean="0">
                <a:solidFill>
                  <a:srgbClr val="FF0000"/>
                </a:solidFill>
                <a:latin typeface="Bog Standard" pitchFamily="2" charset="0"/>
              </a:rPr>
              <a:t>¡Gracias!</a:t>
            </a:r>
            <a:endParaRPr lang="es-ES" sz="6000" dirty="0">
              <a:solidFill>
                <a:srgbClr val="FF0000"/>
              </a:solidFill>
              <a:latin typeface="Bog Standard" pitchFamily="2" charset="0"/>
            </a:endParaRPr>
          </a:p>
        </p:txBody>
      </p:sp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772816"/>
            <a:ext cx="3567169" cy="3540415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1475656" y="5445224"/>
            <a:ext cx="62646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dirty="0" smtClean="0"/>
              <a:t>Tomado de: http</a:t>
            </a:r>
            <a:r>
              <a:rPr lang="es-ES" sz="900" dirty="0" smtClean="0"/>
              <a:t>://es.123rf.com/photo_7715048_ninos-del-mundo.html</a:t>
            </a:r>
            <a:endParaRPr lang="es-ES" sz="900" dirty="0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755576" y="5445224"/>
            <a:ext cx="7869560" cy="332656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http://kairosbaq.blogspot.com/2010_03_01_archive.html</a:t>
            </a:r>
            <a:endParaRPr lang="es-ES" sz="900" dirty="0"/>
          </a:p>
        </p:txBody>
      </p:sp>
      <p:pic>
        <p:nvPicPr>
          <p:cNvPr id="15364" name="Picture 4" descr="http://4.bp.blogspot.com/_ajvmh8tCItk/S5VenG6MNoI/AAAAAAAABy8/fPO8uV5ogWs/s400/NI%C3%91OS+DE+RAZ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982927" cy="4661150"/>
          </a:xfrm>
          <a:prstGeom prst="rect">
            <a:avLst/>
          </a:prstGeom>
          <a:noFill/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350912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http://org10.blogspot.com/2011_03_01_archive.html</a:t>
            </a:r>
            <a:endParaRPr lang="es-ES" sz="900" dirty="0"/>
          </a:p>
        </p:txBody>
      </p:sp>
      <p:pic>
        <p:nvPicPr>
          <p:cNvPr id="4" name="3 Marcador de contenido" descr="fot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069656"/>
            <a:ext cx="5904656" cy="3987560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229600" cy="278904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http://nosescribes.files.wordpress.com/2011/05/ninos-africa.jpg</a:t>
            </a:r>
            <a:endParaRPr lang="es-ES" sz="900" dirty="0"/>
          </a:p>
        </p:txBody>
      </p:sp>
      <p:pic>
        <p:nvPicPr>
          <p:cNvPr id="4" name="3 Marcador de contenido" descr="ninos-afri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463890"/>
            <a:ext cx="5544616" cy="4757526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422920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http://www.elmundo.es/elmundo/2006/12/19/solidaridad/1166543092.html</a:t>
            </a:r>
            <a:endParaRPr lang="es-ES" sz="900" dirty="0"/>
          </a:p>
        </p:txBody>
      </p:sp>
      <p:pic>
        <p:nvPicPr>
          <p:cNvPr id="4" name="3 Marcador de contenido" descr="1166543092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548680"/>
            <a:ext cx="3660998" cy="4466418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941168"/>
            <a:ext cx="8229600" cy="206896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http://nasreenamina1.wordpress.com/2011/09/</a:t>
            </a:r>
            <a:endParaRPr lang="es-ES" sz="900" dirty="0"/>
          </a:p>
        </p:txBody>
      </p:sp>
      <p:pic>
        <p:nvPicPr>
          <p:cNvPr id="4" name="3 Marcador de contenido" descr="nic3b1as-hindu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764704"/>
            <a:ext cx="5382344" cy="4036758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661248"/>
            <a:ext cx="8229600" cy="332656"/>
          </a:xfrm>
        </p:spPr>
        <p:txBody>
          <a:bodyPr>
            <a:normAutofit/>
          </a:bodyPr>
          <a:lstStyle/>
          <a:p>
            <a:r>
              <a:rPr lang="es-ES" sz="900" dirty="0" smtClean="0"/>
              <a:t>Tomado de: http://www.arkansas.com/places-to-go/cities-and-towns/city-detail.aspx?city=England</a:t>
            </a:r>
            <a:endParaRPr lang="es-ES" sz="900" dirty="0"/>
          </a:p>
        </p:txBody>
      </p:sp>
      <p:pic>
        <p:nvPicPr>
          <p:cNvPr id="4" name="3 Marcador de contenido" descr="kids_playing_003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476672"/>
            <a:ext cx="3372966" cy="5059449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292894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http://www.lavozdelguerrero.es/?edicion=20&amp;seccion=nota&amp;nota=366</a:t>
            </a:r>
            <a:endParaRPr lang="es-ES" sz="900" dirty="0"/>
          </a:p>
        </p:txBody>
      </p:sp>
      <p:pic>
        <p:nvPicPr>
          <p:cNvPr id="6" name="5 Marcador de contenido" descr="366_ima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764704"/>
            <a:ext cx="4176464" cy="4176464"/>
          </a:xfrm>
        </p:spPr>
      </p:pic>
      <p:pic>
        <p:nvPicPr>
          <p:cNvPr id="4" name="3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360040"/>
          </a:xfrm>
        </p:spPr>
        <p:txBody>
          <a:bodyPr>
            <a:normAutofit/>
          </a:bodyPr>
          <a:lstStyle/>
          <a:p>
            <a:pPr algn="ctr"/>
            <a:r>
              <a:rPr lang="es-ES" sz="900" dirty="0" smtClean="0"/>
              <a:t>Tomado de: http://blog.beruby.com/beruby-contents-es/category/general/</a:t>
            </a:r>
            <a:endParaRPr lang="es-ES" sz="900" dirty="0"/>
          </a:p>
        </p:txBody>
      </p:sp>
      <p:pic>
        <p:nvPicPr>
          <p:cNvPr id="4" name="3 Marcador de contenido" descr="nino_chino_g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628800"/>
            <a:ext cx="5007603" cy="3384376"/>
          </a:xfrm>
        </p:spPr>
      </p:pic>
      <p:pic>
        <p:nvPicPr>
          <p:cNvPr id="5" name="4 Imagen" descr="7715048-ninos-del-mu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1324582" cy="13146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80</Words>
  <Application>Microsoft Office PowerPoint</Application>
  <PresentationFormat>Presentación en pantalla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Niños y niñas de culturas diferentes</vt:lpstr>
      <vt:lpstr>Tomado de: http://kairosbaq.blogspot.com/2010_03_01_archive.html</vt:lpstr>
      <vt:lpstr>Tomado de: http://org10.blogspot.com/2011_03_01_archive.html</vt:lpstr>
      <vt:lpstr>Tomado de: http://nosescribes.files.wordpress.com/2011/05/ninos-africa.jpg</vt:lpstr>
      <vt:lpstr>Tomado de: http://www.elmundo.es/elmundo/2006/12/19/solidaridad/1166543092.html</vt:lpstr>
      <vt:lpstr>Tomado de: http://nasreenamina1.wordpress.com/2011/09/</vt:lpstr>
      <vt:lpstr>Tomado de: http://www.arkansas.com/places-to-go/cities-and-towns/city-detail.aspx?city=England</vt:lpstr>
      <vt:lpstr>Tomado de: http://www.lavozdelguerrero.es/?edicion=20&amp;seccion=nota&amp;nota=366</vt:lpstr>
      <vt:lpstr>Tomado de: http://blog.beruby.com/beruby-contents-es/category/general/</vt:lpstr>
      <vt:lpstr>Tomado de : http://familia.aollatino.com/2011/09/07/hijos-inmigrantes-pobreza/</vt:lpstr>
      <vt:lpstr>Diapositiva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Fuente:http://kairosbaq.blogspot.com/2010_03_01_archive.html</dc:title>
  <dc:creator>Home</dc:creator>
  <cp:lastModifiedBy>Home</cp:lastModifiedBy>
  <cp:revision>12</cp:revision>
  <dcterms:created xsi:type="dcterms:W3CDTF">2012-06-03T16:44:19Z</dcterms:created>
  <dcterms:modified xsi:type="dcterms:W3CDTF">2012-06-03T17:43:23Z</dcterms:modified>
</cp:coreProperties>
</file>